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Presentation: https://www.youtube.com/watch?v=PAkueHlnwbQ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c5379493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c537949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c5379493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c5379493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c5379493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c5379493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2534233d7_3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2534233d7_3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24dfa07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24dfa0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2534233d7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2534233d7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2534233d7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2534233d7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2534233d7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2534233d7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2534233d7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2534233d7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2534233d7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2534233d7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4951b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4951b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2534233d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2534233d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2534233d7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2534233d7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2534233d7_6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2534233d7_6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2534233d7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2534233d7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2534233d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2534233d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2534233d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2534233d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2534233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2534233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2534233d7_3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2534233d7_3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c537949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c537949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c537949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c537949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c537949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c537949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U33w9BoAyhVJBSayeYvaPet_u2EJVAGq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t0EabDzTB4cSxQapjWuXlS_bIxqUXIux/vie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lOQ99_ljbXFQOLiAMbM5UrE18jmQl73c/view" TargetMode="External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dvrXpoEt7GIPzwO6HbGZ14f6atPEdT77/view" TargetMode="External"/><Relationship Id="rId4" Type="http://schemas.openxmlformats.org/officeDocument/2006/relationships/image" Target="../media/image14.jpg"/><Relationship Id="rId5" Type="http://schemas.openxmlformats.org/officeDocument/2006/relationships/hyperlink" Target="http://drive.google.com/file/d/1DOHPDe-gFzSLBucFmjVOrSa5RArhcfos/view" TargetMode="External"/><Relationship Id="rId6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dvrXpoEt7GIPzwO6HbGZ14f6atPEdT77/view" TargetMode="External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6067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3: Mars Cargo Mobility System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30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Drivetrain - Initial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297500" y="1567550"/>
            <a:ext cx="3627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Four-wheel drive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Each wheel has its own motor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Large wheels in front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Not enough motor ports to power all five motors</a:t>
            </a:r>
            <a:endParaRPr sz="1300"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875" y="393750"/>
            <a:ext cx="3374351" cy="402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Drivetrain - Final</a:t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Three-wheel drive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smaller wheels at back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Each with their own motor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With treads 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thicker wheel in front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Made from two wheels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One motor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 treads</a:t>
            </a:r>
            <a:endParaRPr sz="1300"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945" y="120100"/>
            <a:ext cx="2606350" cy="245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852" y="2070075"/>
            <a:ext cx="1856399" cy="266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 Followers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Near front of MACRO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Behind front wheels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Near ground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Hall Sensor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Under door pivot point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IMU Sensor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Between line followers and front wheels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Near ground</a:t>
            </a:r>
            <a:endParaRPr sz="1300"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851" y="198775"/>
            <a:ext cx="2035598" cy="27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700" y="3002400"/>
            <a:ext cx="2636898" cy="197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5560400" y="1272000"/>
            <a:ext cx="1088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Line Followers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5" name="Google Shape;215;p24"/>
          <p:cNvCxnSpPr>
            <a:stCxn id="214" idx="3"/>
          </p:cNvCxnSpPr>
          <p:nvPr/>
        </p:nvCxnSpPr>
        <p:spPr>
          <a:xfrm>
            <a:off x="6648500" y="1413300"/>
            <a:ext cx="833700" cy="19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4"/>
          <p:cNvCxnSpPr>
            <a:stCxn id="214" idx="2"/>
          </p:cNvCxnSpPr>
          <p:nvPr/>
        </p:nvCxnSpPr>
        <p:spPr>
          <a:xfrm>
            <a:off x="6104450" y="1554600"/>
            <a:ext cx="1229400" cy="2712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4"/>
          <p:cNvSpPr txBox="1"/>
          <p:nvPr/>
        </p:nvSpPr>
        <p:spPr>
          <a:xfrm>
            <a:off x="5440175" y="2430450"/>
            <a:ext cx="9324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IMU Sensor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8" name="Google Shape;218;p24"/>
          <p:cNvCxnSpPr>
            <a:stCxn id="217" idx="3"/>
          </p:cNvCxnSpPr>
          <p:nvPr/>
        </p:nvCxnSpPr>
        <p:spPr>
          <a:xfrm flipH="1" rot="10800000">
            <a:off x="6372575" y="1978350"/>
            <a:ext cx="1314300" cy="593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4"/>
          <p:cNvCxnSpPr>
            <a:stCxn id="217" idx="3"/>
          </p:cNvCxnSpPr>
          <p:nvPr/>
        </p:nvCxnSpPr>
        <p:spPr>
          <a:xfrm>
            <a:off x="6372575" y="2571750"/>
            <a:ext cx="1250700" cy="1349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899037" y="-46488"/>
            <a:ext cx="1345922" cy="179457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5539513" y="329275"/>
            <a:ext cx="1088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Hall Sensor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2" name="Google Shape;222;p24"/>
          <p:cNvCxnSpPr>
            <a:stCxn id="221" idx="1"/>
          </p:cNvCxnSpPr>
          <p:nvPr/>
        </p:nvCxnSpPr>
        <p:spPr>
          <a:xfrm flipH="1">
            <a:off x="4648813" y="470575"/>
            <a:ext cx="890700" cy="235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Philosophy (Software)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Identify basic functions of the MACRO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Breakdown into modules/test individually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Compile code into one main program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43554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Basic Functions of the MACRO</a:t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1297500" y="1395050"/>
            <a:ext cx="4488900" cy="29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MACRO must be able to do the following: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Accept input for selecting a landing site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Follow the guideline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Detect the magnetic beacon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Turn off at the correct dropoff site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Drop off the cargo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Return to the landing zone.</a:t>
            </a:r>
            <a:endParaRPr sz="1600"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950" y="152400"/>
            <a:ext cx="16514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97500" y="393750"/>
            <a:ext cx="6951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Down into Modules/Testing Individually</a:t>
            </a:r>
            <a:endParaRPr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1297500" y="1567550"/>
            <a:ext cx="4379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Changes can easily be implemented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Breaking down the code provides clarity and organization.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Individual modules can be used to test discrete aspects of the mission.</a:t>
            </a:r>
            <a:endParaRPr sz="1600"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950" y="1257725"/>
            <a:ext cx="298347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 title="IMG_330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775" y="365850"/>
            <a:ext cx="3940975" cy="4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 title="IMG_3305.MO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00" y="365850"/>
            <a:ext cx="3940975" cy="4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 Code Into One Main Program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524" y="1807500"/>
            <a:ext cx="6680950" cy="22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Attributes</a:t>
            </a:r>
            <a:endParaRPr/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1297500" y="1567550"/>
            <a:ext cx="5383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Cargo containment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Cargo dropoff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Upright delivery with minimal error</a:t>
            </a:r>
            <a:endParaRPr/>
          </a:p>
        </p:txBody>
      </p:sp>
      <p:pic>
        <p:nvPicPr>
          <p:cNvPr id="261" name="Google Shape;261;p30" title="IMG_453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1300" y="1212238"/>
            <a:ext cx="2188800" cy="36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Attributes</a:t>
            </a:r>
            <a:endParaRPr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1297500" y="1567550"/>
            <a:ext cx="30858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Obstacles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Ramp and dowel rod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“Solid” Line Following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Overcorrection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Speed Test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8" name="Google Shape;268;p31" title="IMG_458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875" y="1212238"/>
            <a:ext cx="2188800" cy="362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 title="IMG_459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3300" y="1212237"/>
            <a:ext cx="2188800" cy="362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 and Objectives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 a robot that could deliver cargo in a simulated Mars </a:t>
            </a:r>
            <a:r>
              <a:rPr lang="en" sz="1600"/>
              <a:t>environment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Line following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Obstacles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Cargo delivery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Speed </a:t>
            </a:r>
            <a:endParaRPr sz="1600"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8664" l="6817" r="11342" t="12065"/>
          <a:stretch/>
        </p:blipFill>
        <p:spPr>
          <a:xfrm>
            <a:off x="3689900" y="2571750"/>
            <a:ext cx="5293827" cy="2402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297500" y="356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</a:t>
            </a:r>
            <a:r>
              <a:rPr lang="en"/>
              <a:t>Attributes</a:t>
            </a:r>
            <a:endParaRPr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1297500" y="1567550"/>
            <a:ext cx="5470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“Dashed” Line Following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Overcorrecting over white spaces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Magnet detection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48% success rate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Required Drop site length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≅22 inches minimum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Location of the PI on the robot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Cables had a limited range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76" name="Google Shape;276;p32" title="IMG_458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875" y="1212238"/>
            <a:ext cx="2188800" cy="362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for Improvement</a:t>
            </a:r>
            <a:endParaRPr/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Hall sensors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Not sensing the magnets; w</a:t>
            </a:r>
            <a:r>
              <a:rPr lang="en" sz="1600">
                <a:solidFill>
                  <a:srgbClr val="FFFFFF"/>
                </a:solidFill>
              </a:rPr>
              <a:t>eak magnetic field and unreliable</a:t>
            </a:r>
            <a:r>
              <a:rPr lang="en" sz="1600">
                <a:solidFill>
                  <a:srgbClr val="FFFFFF"/>
                </a:solidFill>
              </a:rPr>
              <a:t> line following algorithm.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Multiple hall sensors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Lowering the PI closer to the sensors (to allow more freedom in cable lengths and thus placement of sensors)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Lowering the hall sensor so that it can be closer to the magnet and thus have a higher chance at sensing it better.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for Improvement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Line finding: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Unreliable and jerky movements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Inability to make sharp turns or zig-zags;  faulty motor and mediocre line following algorithm.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Algorithm that straddles the line more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Accounts for faulty motors and has error catches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Structure and foundation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Strong center of mass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Effective steering/control and acceleration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Design freedom and capability to place sensors anywhere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R</a:t>
            </a:r>
            <a:r>
              <a:rPr lang="en" sz="1600">
                <a:solidFill>
                  <a:srgbClr val="FFFFFF"/>
                </a:solidFill>
              </a:rPr>
              <a:t>esistance to damage and obstacles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Strength to contain cargo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Planning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Can’t predict the future - nothing always goes as planned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Improvisation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Adapt to changes and issue we can’t control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75" y="-168975"/>
            <a:ext cx="7943474" cy="59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00" y="180300"/>
            <a:ext cx="8690373" cy="47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8106" l="0" r="0" t="6466"/>
          <a:stretch/>
        </p:blipFill>
        <p:spPr>
          <a:xfrm>
            <a:off x="2584750" y="227800"/>
            <a:ext cx="4285176" cy="47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Philosophy (Mechanics)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Cargo Containment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Unloading Mechanism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Drivetrain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Sensors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Cargo Container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Bars on the sides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Solid platform on bottom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hold any type of cargo</a:t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976" y="1081750"/>
            <a:ext cx="4306698" cy="365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Unloading Mechanism - Brainstorming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Pivoting Ramp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Pushing Mechanism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499" y="951925"/>
            <a:ext cx="2679848" cy="20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800" y="2935112"/>
            <a:ext cx="2679850" cy="206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Unloading Mechanism - Final Design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Platform is a ramp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Door on back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Extends ramp when open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Drive away to unload</a:t>
            </a:r>
            <a:endParaRPr sz="1300"/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/>
          </a:blip>
          <a:srcRect b="18283" l="0" r="0" t="14818"/>
          <a:stretch/>
        </p:blipFill>
        <p:spPr>
          <a:xfrm>
            <a:off x="4622250" y="3149650"/>
            <a:ext cx="3714147" cy="18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 b="0" l="21408" r="0" t="0"/>
          <a:stretch/>
        </p:blipFill>
        <p:spPr>
          <a:xfrm>
            <a:off x="6190075" y="981175"/>
            <a:ext cx="2146324" cy="204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5584375" y="1307850"/>
            <a:ext cx="605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Gate Closed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5238525" y="2697550"/>
            <a:ext cx="605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Gate Open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5500" y="2751875"/>
            <a:ext cx="1883374" cy="2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1494775" y="3728475"/>
            <a:ext cx="692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Platform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